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wood, Phoebe" initials="HP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C53E"/>
    <a:srgbClr val="6F6F6F"/>
    <a:srgbClr val="E95644"/>
    <a:srgbClr val="F3A297"/>
    <a:srgbClr val="FDB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66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181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59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08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3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18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81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788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31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57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662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8712-7FE2-40DB-981B-2A93EC45EB00}" type="datetimeFigureOut">
              <a:rPr lang="en-GB" smtClean="0"/>
              <a:t>22/04/2024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1496C-D79D-445A-8B05-A1B93C555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65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-918412"/>
            <a:ext cx="12086545" cy="4357315"/>
            <a:chOff x="0" y="-918412"/>
            <a:chExt cx="12086545" cy="4357315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696" b="59420"/>
            <a:stretch/>
          </p:blipFill>
          <p:spPr>
            <a:xfrm>
              <a:off x="0" y="0"/>
              <a:ext cx="9119681" cy="1089329"/>
            </a:xfrm>
            <a:prstGeom prst="rect">
              <a:avLst/>
            </a:prstGeom>
          </p:spPr>
        </p:pic>
        <p:sp>
          <p:nvSpPr>
            <p:cNvPr id="6" name="Oval 5"/>
            <p:cNvSpPr/>
            <p:nvPr/>
          </p:nvSpPr>
          <p:spPr>
            <a:xfrm>
              <a:off x="7313112" y="-918412"/>
              <a:ext cx="4773433" cy="435731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09520" y="329848"/>
              <a:ext cx="2820321" cy="518271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310101" y="199117"/>
            <a:ext cx="6917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Micro Business Grant Scheme Training </a:t>
            </a:r>
            <a:r>
              <a:rPr lang="en-GB" sz="22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Course 2024 </a:t>
            </a:r>
            <a:r>
              <a:rPr lang="en-GB" sz="2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Schedule</a:t>
            </a:r>
            <a:endParaRPr lang="en-GB" sz="2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0725" y="329848"/>
            <a:ext cx="1277024" cy="58046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988" b="29810"/>
          <a:stretch/>
        </p:blipFill>
        <p:spPr>
          <a:xfrm>
            <a:off x="-47988" y="6035757"/>
            <a:ext cx="12291238" cy="85056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518767" y="6245596"/>
            <a:ext cx="51804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200" spc="6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Find out more at: www.dfe.im/mbgs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75" t="10431" r="24448" b="10713"/>
          <a:stretch/>
        </p:blipFill>
        <p:spPr>
          <a:xfrm>
            <a:off x="11034580" y="6043849"/>
            <a:ext cx="748851" cy="80202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201383" y="2688763"/>
            <a:ext cx="1117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Fully Booked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070340" y="2705538"/>
            <a:ext cx="1117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Fully Booked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01382" y="3646496"/>
            <a:ext cx="1117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Fully Booked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48887" y="3646495"/>
            <a:ext cx="1117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Fully Booked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758443" y="3646494"/>
            <a:ext cx="1117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Fully Booked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201381" y="4614912"/>
            <a:ext cx="1117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Fully Booked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048886" y="4614912"/>
            <a:ext cx="11170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Fully Booked</a:t>
            </a:r>
            <a:endParaRPr lang="en-GB" sz="1400" dirty="0">
              <a:solidFill>
                <a:schemeClr val="bg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855015"/>
              </p:ext>
            </p:extLst>
          </p:nvPr>
        </p:nvGraphicFramePr>
        <p:xfrm>
          <a:off x="961482" y="1176542"/>
          <a:ext cx="3240000" cy="443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352468617"/>
                    </a:ext>
                  </a:extLst>
                </a:gridCol>
              </a:tblGrid>
              <a:tr h="1034266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MORNING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Monday to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Thursday,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9:30am-1:30pm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6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476187"/>
                  </a:ext>
                </a:extLst>
              </a:tr>
              <a:tr h="1700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sng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1. 22 – 25 April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sng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2. w/c 6</a:t>
                      </a:r>
                      <a:r>
                        <a:rPr kumimoji="0" lang="en-GB" sz="1400" b="0" i="0" u="none" strike="sng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</a:t>
                      </a:r>
                      <a:r>
                        <a:rPr kumimoji="0" lang="en-GB" sz="1400" b="0" i="0" u="none" strike="sng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May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sng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(1:1 tutorials for 30mins)                 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UCM68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Fully Booked</a:t>
                      </a:r>
                    </a:p>
                  </a:txBody>
                  <a:tcPr marL="144000" marR="144000" marT="82800" marB="82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644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993375"/>
                  </a:ext>
                </a:extLst>
              </a:tr>
              <a:tr h="17003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1. 8 – 12 July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2. w/c 22 July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(1:1 tutorials for 30mins)             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UCM71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44000" marR="144000" marT="82800" marB="82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5644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49690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083641"/>
              </p:ext>
            </p:extLst>
          </p:nvPr>
        </p:nvGraphicFramePr>
        <p:xfrm>
          <a:off x="4481887" y="1176542"/>
          <a:ext cx="3240000" cy="4434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352468617"/>
                    </a:ext>
                  </a:extLst>
                </a:gridCol>
              </a:tblGrid>
              <a:tr h="10605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WEEKEND </a:t>
                      </a:r>
                      <a:r>
                        <a:rPr kumimoji="0" lang="en-GB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PLUS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Thursday &amp; Friday, 2pm-6pm;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Saturday 9am-6pm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6F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476187"/>
                  </a:ext>
                </a:extLst>
              </a:tr>
              <a:tr h="16753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1. 13 - 14 May 2024 (Mon &amp; Tues),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18 May (full day)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2. w/c 27 May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(1:1 tutorials for 30mins)                 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UCM69</a:t>
                      </a:r>
                    </a:p>
                  </a:txBody>
                  <a:tcPr marL="144000" marR="144000" marT="82800" marB="82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6F6F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993375"/>
                  </a:ext>
                </a:extLst>
              </a:tr>
              <a:tr h="1698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1. 29 – 31 August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2. w/c 9 September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(1:1 tutorials for 30mins)                 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UCM72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44000" marR="144000" marT="82800" marB="82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6F6F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496905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6512314"/>
              </p:ext>
            </p:extLst>
          </p:nvPr>
        </p:nvGraphicFramePr>
        <p:xfrm>
          <a:off x="8002292" y="1170636"/>
          <a:ext cx="3240000" cy="4440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352468617"/>
                    </a:ext>
                  </a:extLst>
                </a:gridCol>
              </a:tblGrid>
              <a:tr h="1122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TWILIGHT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Monday to Thursday, 4pm-8pm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3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476187"/>
                  </a:ext>
                </a:extLst>
              </a:tr>
              <a:tr h="16113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1. 10-13 June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2. w/c 24 June 2024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(1:1 tutorials for 30mins)                 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UCM70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44000" marR="144000" marT="82800" marB="82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3E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993375"/>
                  </a:ext>
                </a:extLst>
              </a:tr>
              <a:tr h="17070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1. 9 – 12 September 2024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Part 2. w/c 23 September 2024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(1:1 tutorials for 30mins)                 </a:t>
                      </a: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UCM73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44000" marR="144000" marT="82800" marB="82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53E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496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4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3665</TotalTime>
  <Words>193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>Isle of Man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Harwood, Phoebe</dc:creator>
  <cp:lastModifiedBy>Lawlor, Susan (DfE)</cp:lastModifiedBy>
  <cp:revision>87</cp:revision>
  <dcterms:created xsi:type="dcterms:W3CDTF">2021-02-22T16:07:51Z</dcterms:created>
  <dcterms:modified xsi:type="dcterms:W3CDTF">2024-04-22T12:45:38Z</dcterms:modified>
</cp:coreProperties>
</file>